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3" r:id="rId4"/>
    <p:sldId id="258" r:id="rId5"/>
    <p:sldId id="259" r:id="rId6"/>
    <p:sldId id="260" r:id="rId7"/>
    <p:sldId id="264" r:id="rId8"/>
    <p:sldId id="268" r:id="rId9"/>
    <p:sldId id="269" r:id="rId10"/>
    <p:sldId id="261" r:id="rId11"/>
    <p:sldId id="266" r:id="rId12"/>
    <p:sldId id="267" r:id="rId13"/>
    <p:sldId id="265" r:id="rId14"/>
    <p:sldId id="262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7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esya K" userId="23ab8e276032ab6b" providerId="LiveId" clId="{90C96E82-09D1-4998-8B6D-81D8254D9FF5}"/>
    <pc:docChg chg="undo redo custSel addSld delSld modSld">
      <pc:chgData name="Olesya K" userId="23ab8e276032ab6b" providerId="LiveId" clId="{90C96E82-09D1-4998-8B6D-81D8254D9FF5}" dt="2026-03-13T16:44:46.684" v="503" actId="948"/>
      <pc:docMkLst>
        <pc:docMk/>
      </pc:docMkLst>
      <pc:sldChg chg="addSp delSp modSp mod">
        <pc:chgData name="Olesya K" userId="23ab8e276032ab6b" providerId="LiveId" clId="{90C96E82-09D1-4998-8B6D-81D8254D9FF5}" dt="2026-03-13T16:41:36.316" v="435" actId="313"/>
        <pc:sldMkLst>
          <pc:docMk/>
          <pc:sldMk cId="0" sldId="256"/>
        </pc:sldMkLst>
        <pc:spChg chg="add del">
          <ac:chgData name="Olesya K" userId="23ab8e276032ab6b" providerId="LiveId" clId="{90C96E82-09D1-4998-8B6D-81D8254D9FF5}" dt="2026-03-13T16:22:30.001" v="112" actId="22"/>
          <ac:spMkLst>
            <pc:docMk/>
            <pc:sldMk cId="0" sldId="256"/>
            <ac:spMk id="3" creationId="{DBE4629D-1CC0-C6CF-5753-F12AA664A87B}"/>
          </ac:spMkLst>
        </pc:spChg>
        <pc:spChg chg="mod">
          <ac:chgData name="Olesya K" userId="23ab8e276032ab6b" providerId="LiveId" clId="{90C96E82-09D1-4998-8B6D-81D8254D9FF5}" dt="2026-03-13T16:41:36.316" v="435" actId="313"/>
          <ac:spMkLst>
            <pc:docMk/>
            <pc:sldMk cId="0" sldId="256"/>
            <ac:spMk id="93" creationId="{00000000-0000-0000-0000-000000000000}"/>
          </ac:spMkLst>
        </pc:spChg>
        <pc:spChg chg="mod">
          <ac:chgData name="Olesya K" userId="23ab8e276032ab6b" providerId="LiveId" clId="{90C96E82-09D1-4998-8B6D-81D8254D9FF5}" dt="2026-03-13T16:22:37.658" v="114" actId="20577"/>
          <ac:spMkLst>
            <pc:docMk/>
            <pc:sldMk cId="0" sldId="256"/>
            <ac:spMk id="95" creationId="{00000000-0000-0000-0000-000000000000}"/>
          </ac:spMkLst>
        </pc:spChg>
      </pc:sldChg>
      <pc:sldChg chg="modSp mod">
        <pc:chgData name="Olesya K" userId="23ab8e276032ab6b" providerId="LiveId" clId="{90C96E82-09D1-4998-8B6D-81D8254D9FF5}" dt="2026-03-13T16:35:23.538" v="411" actId="115"/>
        <pc:sldMkLst>
          <pc:docMk/>
          <pc:sldMk cId="0" sldId="257"/>
        </pc:sldMkLst>
        <pc:spChg chg="mod">
          <ac:chgData name="Olesya K" userId="23ab8e276032ab6b" providerId="LiveId" clId="{90C96E82-09D1-4998-8B6D-81D8254D9FF5}" dt="2026-03-13T16:35:23.538" v="411" actId="115"/>
          <ac:spMkLst>
            <pc:docMk/>
            <pc:sldMk cId="0" sldId="257"/>
            <ac:spMk id="101" creationId="{00000000-0000-0000-0000-000000000000}"/>
          </ac:spMkLst>
        </pc:spChg>
      </pc:sldChg>
      <pc:sldChg chg="modSp mod">
        <pc:chgData name="Olesya K" userId="23ab8e276032ab6b" providerId="LiveId" clId="{90C96E82-09D1-4998-8B6D-81D8254D9FF5}" dt="2026-03-13T16:25:31.557" v="205" actId="948"/>
        <pc:sldMkLst>
          <pc:docMk/>
          <pc:sldMk cId="0" sldId="258"/>
        </pc:sldMkLst>
        <pc:spChg chg="mod">
          <ac:chgData name="Olesya K" userId="23ab8e276032ab6b" providerId="LiveId" clId="{90C96E82-09D1-4998-8B6D-81D8254D9FF5}" dt="2026-03-13T16:25:31.557" v="205" actId="948"/>
          <ac:spMkLst>
            <pc:docMk/>
            <pc:sldMk cId="0" sldId="258"/>
            <ac:spMk id="107" creationId="{00000000-0000-0000-0000-000000000000}"/>
          </ac:spMkLst>
        </pc:spChg>
      </pc:sldChg>
      <pc:sldChg chg="modSp mod">
        <pc:chgData name="Olesya K" userId="23ab8e276032ab6b" providerId="LiveId" clId="{90C96E82-09D1-4998-8B6D-81D8254D9FF5}" dt="2026-03-13T16:41:51.591" v="451" actId="20577"/>
        <pc:sldMkLst>
          <pc:docMk/>
          <pc:sldMk cId="0" sldId="259"/>
        </pc:sldMkLst>
        <pc:spChg chg="mod">
          <ac:chgData name="Olesya K" userId="23ab8e276032ab6b" providerId="LiveId" clId="{90C96E82-09D1-4998-8B6D-81D8254D9FF5}" dt="2026-03-13T16:41:51.591" v="451" actId="20577"/>
          <ac:spMkLst>
            <pc:docMk/>
            <pc:sldMk cId="0" sldId="259"/>
            <ac:spMk id="2" creationId="{0DF5D8CD-8D6D-7489-3940-EF4374E7EBDC}"/>
          </ac:spMkLst>
        </pc:spChg>
        <pc:spChg chg="mod">
          <ac:chgData name="Olesya K" userId="23ab8e276032ab6b" providerId="LiveId" clId="{90C96E82-09D1-4998-8B6D-81D8254D9FF5}" dt="2026-03-13T16:27:07.856" v="255" actId="1076"/>
          <ac:spMkLst>
            <pc:docMk/>
            <pc:sldMk cId="0" sldId="259"/>
            <ac:spMk id="112" creationId="{00000000-0000-0000-0000-000000000000}"/>
          </ac:spMkLst>
        </pc:spChg>
      </pc:sldChg>
      <pc:sldChg chg="addSp delSp modSp mod">
        <pc:chgData name="Olesya K" userId="23ab8e276032ab6b" providerId="LiveId" clId="{90C96E82-09D1-4998-8B6D-81D8254D9FF5}" dt="2026-03-13T16:29:08.038" v="289" actId="1076"/>
        <pc:sldMkLst>
          <pc:docMk/>
          <pc:sldMk cId="0" sldId="260"/>
        </pc:sldMkLst>
        <pc:spChg chg="mod">
          <ac:chgData name="Olesya K" userId="23ab8e276032ab6b" providerId="LiveId" clId="{90C96E82-09D1-4998-8B6D-81D8254D9FF5}" dt="2026-03-13T16:28:49.802" v="285" actId="1076"/>
          <ac:spMkLst>
            <pc:docMk/>
            <pc:sldMk cId="0" sldId="260"/>
            <ac:spMk id="119" creationId="{00000000-0000-0000-0000-000000000000}"/>
          </ac:spMkLst>
        </pc:spChg>
        <pc:picChg chg="add mod ord">
          <ac:chgData name="Olesya K" userId="23ab8e276032ab6b" providerId="LiveId" clId="{90C96E82-09D1-4998-8B6D-81D8254D9FF5}" dt="2026-03-13T16:29:08.038" v="289" actId="1076"/>
          <ac:picMkLst>
            <pc:docMk/>
            <pc:sldMk cId="0" sldId="260"/>
            <ac:picMk id="9" creationId="{0CACCBBE-87FD-45CE-D7A2-60E97254AB9C}"/>
          </ac:picMkLst>
        </pc:picChg>
        <pc:picChg chg="add mod">
          <ac:chgData name="Olesya K" userId="23ab8e276032ab6b" providerId="LiveId" clId="{90C96E82-09D1-4998-8B6D-81D8254D9FF5}" dt="2026-03-13T16:29:04.436" v="288" actId="1076"/>
          <ac:picMkLst>
            <pc:docMk/>
            <pc:sldMk cId="0" sldId="260"/>
            <ac:picMk id="11" creationId="{2D0D8F32-F060-97A0-1429-425E4A5BCD70}"/>
          </ac:picMkLst>
        </pc:picChg>
        <pc:picChg chg="add del mod">
          <ac:chgData name="Olesya K" userId="23ab8e276032ab6b" providerId="LiveId" clId="{90C96E82-09D1-4998-8B6D-81D8254D9FF5}" dt="2026-03-13T16:29:01.482" v="287" actId="478"/>
          <ac:picMkLst>
            <pc:docMk/>
            <pc:sldMk cId="0" sldId="260"/>
            <ac:picMk id="13" creationId="{C3078477-1F4A-D4F1-7035-55D601DB5A58}"/>
          </ac:picMkLst>
        </pc:picChg>
      </pc:sldChg>
      <pc:sldChg chg="modSp mod">
        <pc:chgData name="Olesya K" userId="23ab8e276032ab6b" providerId="LiveId" clId="{90C96E82-09D1-4998-8B6D-81D8254D9FF5}" dt="2026-03-13T16:40:48.443" v="417" actId="1076"/>
        <pc:sldMkLst>
          <pc:docMk/>
          <pc:sldMk cId="0" sldId="261"/>
        </pc:sldMkLst>
        <pc:spChg chg="mod">
          <ac:chgData name="Olesya K" userId="23ab8e276032ab6b" providerId="LiveId" clId="{90C96E82-09D1-4998-8B6D-81D8254D9FF5}" dt="2026-03-13T16:32:33.229" v="370" actId="1076"/>
          <ac:spMkLst>
            <pc:docMk/>
            <pc:sldMk cId="0" sldId="261"/>
            <ac:spMk id="2" creationId="{44826234-D9DC-D8FD-C75A-4820CA8333C7}"/>
          </ac:spMkLst>
        </pc:spChg>
        <pc:spChg chg="mod">
          <ac:chgData name="Olesya K" userId="23ab8e276032ab6b" providerId="LiveId" clId="{90C96E82-09D1-4998-8B6D-81D8254D9FF5}" dt="2026-03-13T16:40:48.443" v="417" actId="1076"/>
          <ac:spMkLst>
            <pc:docMk/>
            <pc:sldMk cId="0" sldId="261"/>
            <ac:spMk id="124" creationId="{00000000-0000-0000-0000-000000000000}"/>
          </ac:spMkLst>
        </pc:spChg>
      </pc:sldChg>
      <pc:sldChg chg="modSp mod">
        <pc:chgData name="Olesya K" userId="23ab8e276032ab6b" providerId="LiveId" clId="{90C96E82-09D1-4998-8B6D-81D8254D9FF5}" dt="2026-03-13T16:35:10.247" v="408" actId="114"/>
        <pc:sldMkLst>
          <pc:docMk/>
          <pc:sldMk cId="816616195" sldId="263"/>
        </pc:sldMkLst>
        <pc:spChg chg="mod">
          <ac:chgData name="Olesya K" userId="23ab8e276032ab6b" providerId="LiveId" clId="{90C96E82-09D1-4998-8B6D-81D8254D9FF5}" dt="2026-03-13T16:35:10.247" v="408" actId="114"/>
          <ac:spMkLst>
            <pc:docMk/>
            <pc:sldMk cId="816616195" sldId="263"/>
            <ac:spMk id="2" creationId="{A5FE2363-7A8F-C7D0-601C-81CFB94C7BD9}"/>
          </ac:spMkLst>
        </pc:spChg>
      </pc:sldChg>
      <pc:sldChg chg="addSp delSp modSp new mod">
        <pc:chgData name="Olesya K" userId="23ab8e276032ab6b" providerId="LiveId" clId="{90C96E82-09D1-4998-8B6D-81D8254D9FF5}" dt="2026-03-13T16:34:17.399" v="398" actId="948"/>
        <pc:sldMkLst>
          <pc:docMk/>
          <pc:sldMk cId="3933303535" sldId="264"/>
        </pc:sldMkLst>
        <pc:spChg chg="mod">
          <ac:chgData name="Olesya K" userId="23ab8e276032ab6b" providerId="LiveId" clId="{90C96E82-09D1-4998-8B6D-81D8254D9FF5}" dt="2026-03-13T16:33:58.585" v="393" actId="1076"/>
          <ac:spMkLst>
            <pc:docMk/>
            <pc:sldMk cId="3933303535" sldId="264"/>
            <ac:spMk id="2" creationId="{93FC2893-1BB0-97F1-015E-B6536CB99AE7}"/>
          </ac:spMkLst>
        </pc:spChg>
        <pc:spChg chg="del">
          <ac:chgData name="Olesya K" userId="23ab8e276032ab6b" providerId="LiveId" clId="{90C96E82-09D1-4998-8B6D-81D8254D9FF5}" dt="2026-03-13T16:29:10.971" v="290"/>
          <ac:spMkLst>
            <pc:docMk/>
            <pc:sldMk cId="3933303535" sldId="264"/>
            <ac:spMk id="3" creationId="{3B982A44-D8F5-4972-A727-FB108EEDE9DD}"/>
          </ac:spMkLst>
        </pc:spChg>
        <pc:spChg chg="mod">
          <ac:chgData name="Olesya K" userId="23ab8e276032ab6b" providerId="LiveId" clId="{90C96E82-09D1-4998-8B6D-81D8254D9FF5}" dt="2026-03-13T16:34:17.399" v="398" actId="948"/>
          <ac:spMkLst>
            <pc:docMk/>
            <pc:sldMk cId="3933303535" sldId="264"/>
            <ac:spMk id="4" creationId="{B7D62582-1231-A6AD-BDBE-722050A9B414}"/>
          </ac:spMkLst>
        </pc:spChg>
        <pc:picChg chg="add mod">
          <ac:chgData name="Olesya K" userId="23ab8e276032ab6b" providerId="LiveId" clId="{90C96E82-09D1-4998-8B6D-81D8254D9FF5}" dt="2026-03-13T16:29:10.971" v="290"/>
          <ac:picMkLst>
            <pc:docMk/>
            <pc:sldMk cId="3933303535" sldId="264"/>
            <ac:picMk id="5" creationId="{2FB41238-9674-FCD9-33DC-DD8E29829328}"/>
          </ac:picMkLst>
        </pc:picChg>
      </pc:sldChg>
      <pc:sldChg chg="addSp delSp modSp new mod">
        <pc:chgData name="Olesya K" userId="23ab8e276032ab6b" providerId="LiveId" clId="{90C96E82-09D1-4998-8B6D-81D8254D9FF5}" dt="2026-03-13T16:42:07.316" v="454" actId="478"/>
        <pc:sldMkLst>
          <pc:docMk/>
          <pc:sldMk cId="4118571810" sldId="265"/>
        </pc:sldMkLst>
        <pc:spChg chg="mod">
          <ac:chgData name="Olesya K" userId="23ab8e276032ab6b" providerId="LiveId" clId="{90C96E82-09D1-4998-8B6D-81D8254D9FF5}" dt="2026-03-13T16:33:26.645" v="385" actId="1076"/>
          <ac:spMkLst>
            <pc:docMk/>
            <pc:sldMk cId="4118571810" sldId="265"/>
            <ac:spMk id="2" creationId="{BA8D7F76-6ADF-F539-5D96-6DD0C48CB762}"/>
          </ac:spMkLst>
        </pc:spChg>
        <pc:spChg chg="del mod">
          <ac:chgData name="Olesya K" userId="23ab8e276032ab6b" providerId="LiveId" clId="{90C96E82-09D1-4998-8B6D-81D8254D9FF5}" dt="2026-03-13T16:42:07.316" v="454" actId="478"/>
          <ac:spMkLst>
            <pc:docMk/>
            <pc:sldMk cId="4118571810" sldId="265"/>
            <ac:spMk id="3" creationId="{6E764C4B-087B-9BB8-C6EE-4A3F7AC84F88}"/>
          </ac:spMkLst>
        </pc:spChg>
        <pc:spChg chg="add mod">
          <ac:chgData name="Olesya K" userId="23ab8e276032ab6b" providerId="LiveId" clId="{90C96E82-09D1-4998-8B6D-81D8254D9FF5}" dt="2026-03-13T16:33:30.848" v="387" actId="14100"/>
          <ac:spMkLst>
            <pc:docMk/>
            <pc:sldMk cId="4118571810" sldId="265"/>
            <ac:spMk id="5" creationId="{DEFEB774-D026-39DC-2533-3ED04D1462AB}"/>
          </ac:spMkLst>
        </pc:spChg>
      </pc:sldChg>
      <pc:sldChg chg="addSp delSp modSp new mod">
        <pc:chgData name="Olesya K" userId="23ab8e276032ab6b" providerId="LiveId" clId="{90C96E82-09D1-4998-8B6D-81D8254D9FF5}" dt="2026-03-13T16:42:01.802" v="452" actId="478"/>
        <pc:sldMkLst>
          <pc:docMk/>
          <pc:sldMk cId="1710873882" sldId="266"/>
        </pc:sldMkLst>
        <pc:spChg chg="mod">
          <ac:chgData name="Olesya K" userId="23ab8e276032ab6b" providerId="LiveId" clId="{90C96E82-09D1-4998-8B6D-81D8254D9FF5}" dt="2026-03-13T16:31:05.417" v="332" actId="1076"/>
          <ac:spMkLst>
            <pc:docMk/>
            <pc:sldMk cId="1710873882" sldId="266"/>
            <ac:spMk id="2" creationId="{6FAA297E-5CA8-F5BE-F021-FB395EDDB40A}"/>
          </ac:spMkLst>
        </pc:spChg>
        <pc:spChg chg="del">
          <ac:chgData name="Olesya K" userId="23ab8e276032ab6b" providerId="LiveId" clId="{90C96E82-09D1-4998-8B6D-81D8254D9FF5}" dt="2026-03-13T16:42:01.802" v="452" actId="478"/>
          <ac:spMkLst>
            <pc:docMk/>
            <pc:sldMk cId="1710873882" sldId="266"/>
            <ac:spMk id="3" creationId="{90F0AF48-AB38-9DBF-2944-D7380EDB94C3}"/>
          </ac:spMkLst>
        </pc:spChg>
        <pc:spChg chg="add mod">
          <ac:chgData name="Olesya K" userId="23ab8e276032ab6b" providerId="LiveId" clId="{90C96E82-09D1-4998-8B6D-81D8254D9FF5}" dt="2026-03-13T16:32:17.327" v="361" actId="948"/>
          <ac:spMkLst>
            <pc:docMk/>
            <pc:sldMk cId="1710873882" sldId="266"/>
            <ac:spMk id="5" creationId="{8200C6B8-1DBC-003C-F43C-0209829610E3}"/>
          </ac:spMkLst>
        </pc:spChg>
      </pc:sldChg>
      <pc:sldChg chg="addSp delSp modSp new mod">
        <pc:chgData name="Olesya K" userId="23ab8e276032ab6b" providerId="LiveId" clId="{90C96E82-09D1-4998-8B6D-81D8254D9FF5}" dt="2026-03-13T16:42:04.687" v="453" actId="478"/>
        <pc:sldMkLst>
          <pc:docMk/>
          <pc:sldMk cId="3634687112" sldId="267"/>
        </pc:sldMkLst>
        <pc:spChg chg="mod">
          <ac:chgData name="Olesya K" userId="23ab8e276032ab6b" providerId="LiveId" clId="{90C96E82-09D1-4998-8B6D-81D8254D9FF5}" dt="2026-03-13T16:32:07.767" v="359" actId="1076"/>
          <ac:spMkLst>
            <pc:docMk/>
            <pc:sldMk cId="3634687112" sldId="267"/>
            <ac:spMk id="2" creationId="{712F2023-74D3-5543-7BC4-72146791076D}"/>
          </ac:spMkLst>
        </pc:spChg>
        <pc:spChg chg="del">
          <ac:chgData name="Olesya K" userId="23ab8e276032ab6b" providerId="LiveId" clId="{90C96E82-09D1-4998-8B6D-81D8254D9FF5}" dt="2026-03-13T16:42:04.687" v="453" actId="478"/>
          <ac:spMkLst>
            <pc:docMk/>
            <pc:sldMk cId="3634687112" sldId="267"/>
            <ac:spMk id="3" creationId="{9BAEF730-A083-6D3C-5342-2B2336511D38}"/>
          </ac:spMkLst>
        </pc:spChg>
        <pc:spChg chg="add mod">
          <ac:chgData name="Olesya K" userId="23ab8e276032ab6b" providerId="LiveId" clId="{90C96E82-09D1-4998-8B6D-81D8254D9FF5}" dt="2026-03-13T16:32:49.377" v="372" actId="1076"/>
          <ac:spMkLst>
            <pc:docMk/>
            <pc:sldMk cId="3634687112" sldId="267"/>
            <ac:spMk id="5" creationId="{A607EA66-17B5-2615-A42A-0590D0FA5960}"/>
          </ac:spMkLst>
        </pc:spChg>
      </pc:sldChg>
      <pc:sldChg chg="new del">
        <pc:chgData name="Olesya K" userId="23ab8e276032ab6b" providerId="LiveId" clId="{90C96E82-09D1-4998-8B6D-81D8254D9FF5}" dt="2026-03-13T16:42:24.497" v="456" actId="680"/>
        <pc:sldMkLst>
          <pc:docMk/>
          <pc:sldMk cId="1806513842" sldId="268"/>
        </pc:sldMkLst>
      </pc:sldChg>
      <pc:sldChg chg="addSp modSp new mod">
        <pc:chgData name="Olesya K" userId="23ab8e276032ab6b" providerId="LiveId" clId="{90C96E82-09D1-4998-8B6D-81D8254D9FF5}" dt="2026-03-13T16:44:00.398" v="493" actId="114"/>
        <pc:sldMkLst>
          <pc:docMk/>
          <pc:sldMk cId="2537689072" sldId="268"/>
        </pc:sldMkLst>
        <pc:spChg chg="add mod">
          <ac:chgData name="Olesya K" userId="23ab8e276032ab6b" providerId="LiveId" clId="{90C96E82-09D1-4998-8B6D-81D8254D9FF5}" dt="2026-03-13T16:43:03.738" v="475" actId="113"/>
          <ac:spMkLst>
            <pc:docMk/>
            <pc:sldMk cId="2537689072" sldId="268"/>
            <ac:spMk id="3" creationId="{A9ADD049-FD42-072B-0434-D77697B7199A}"/>
          </ac:spMkLst>
        </pc:spChg>
        <pc:spChg chg="add mod">
          <ac:chgData name="Olesya K" userId="23ab8e276032ab6b" providerId="LiveId" clId="{90C96E82-09D1-4998-8B6D-81D8254D9FF5}" dt="2026-03-13T16:44:00.398" v="493" actId="114"/>
          <ac:spMkLst>
            <pc:docMk/>
            <pc:sldMk cId="2537689072" sldId="268"/>
            <ac:spMk id="5" creationId="{AD34E01B-4329-A0A4-2C10-68692E587DBC}"/>
          </ac:spMkLst>
        </pc:spChg>
      </pc:sldChg>
      <pc:sldChg chg="addSp modSp add mod">
        <pc:chgData name="Olesya K" userId="23ab8e276032ab6b" providerId="LiveId" clId="{90C96E82-09D1-4998-8B6D-81D8254D9FF5}" dt="2026-03-13T16:44:46.684" v="503" actId="948"/>
        <pc:sldMkLst>
          <pc:docMk/>
          <pc:sldMk cId="2225656706" sldId="269"/>
        </pc:sldMkLst>
        <pc:spChg chg="add mod">
          <ac:chgData name="Olesya K" userId="23ab8e276032ab6b" providerId="LiveId" clId="{90C96E82-09D1-4998-8B6D-81D8254D9FF5}" dt="2026-03-13T16:44:46.684" v="503" actId="948"/>
          <ac:spMkLst>
            <pc:docMk/>
            <pc:sldMk cId="2225656706" sldId="269"/>
            <ac:spMk id="4" creationId="{92274020-1678-4975-D081-66CC73CDD49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Проверка знаний по разделу «Звуки и буквы» с помощью приема «Лови ошибку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817749"/>
            <a:ext cx="6096000" cy="480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Коновалова Олеся Викторовна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Учитель, МБОУ СОШ №6, </a:t>
            </a:r>
            <a:r>
              <a:rPr lang="ru-RU" sz="1800" b="1" i="1" u="none" strike="noStrike" cap="none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г.о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 Балашиха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421095" y="760694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4400" dirty="0"/>
              <a:t>Выводы</a:t>
            </a:r>
            <a:endParaRPr sz="4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826234-D9DC-D8FD-C75A-4820CA8333C7}"/>
              </a:ext>
            </a:extLst>
          </p:cNvPr>
          <p:cNvSpPr txBox="1"/>
          <p:nvPr/>
        </p:nvSpPr>
        <p:spPr>
          <a:xfrm>
            <a:off x="199005" y="1916685"/>
            <a:ext cx="116366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Применение приёма «Лови ошибку!» во 2 классе на уроках русского языка, в том числе при изучении темы «Разделительный мягкий знак», позволяет достичь ряда образовательных и развивающих целей. Этот метод демонстрирует эффективность в активизации учебного процесса и способствует комплексному формированию навыков.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AA297E-5CA8-F5BE-F021-FB395EDDB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767557"/>
            <a:ext cx="10515601" cy="1325563"/>
          </a:xfrm>
        </p:spPr>
        <p:txBody>
          <a:bodyPr/>
          <a:lstStyle/>
          <a:p>
            <a:r>
              <a:rPr lang="ru-RU" dirty="0"/>
              <a:t>Вывод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00C6B8-1DBC-003C-F43C-0209829610E3}"/>
              </a:ext>
            </a:extLst>
          </p:cNvPr>
          <p:cNvSpPr txBox="1"/>
          <p:nvPr/>
        </p:nvSpPr>
        <p:spPr>
          <a:xfrm>
            <a:off x="142619" y="2418583"/>
            <a:ext cx="1190676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Приём заставляет детей внимательно читать текст, анализировать каждое слово и деталь. Это особенно важно на этапе закрепления правил, когда необходимо научиться замечать «</a:t>
            </a:r>
            <a:r>
              <a:rPr lang="ru-RU" sz="2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ошибкоопасные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 места. </a:t>
            </a:r>
          </a:p>
          <a:p>
            <a:pPr indent="457200" algn="just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Ученики не только запоминают правило, но и учатся применять его на практике. Поиск и исправление ошибок помогает глубже усвоить тему, так как дети активно участвуют в процессе обучения, а не пассивно воспринимают информацию.</a:t>
            </a:r>
          </a:p>
        </p:txBody>
      </p:sp>
    </p:spTree>
    <p:extLst>
      <p:ext uri="{BB962C8B-B14F-4D97-AF65-F5344CB8AC3E}">
        <p14:creationId xmlns:p14="http://schemas.microsoft.com/office/powerpoint/2010/main" val="1710873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2F2023-74D3-5543-7BC4-721467910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5967" y="350837"/>
            <a:ext cx="10515601" cy="1325563"/>
          </a:xfrm>
        </p:spPr>
        <p:txBody>
          <a:bodyPr/>
          <a:lstStyle/>
          <a:p>
            <a:r>
              <a:rPr lang="ru-RU" dirty="0"/>
              <a:t>Вывод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07EA66-17B5-2615-A42A-0590D0FA5960}"/>
              </a:ext>
            </a:extLst>
          </p:cNvPr>
          <p:cNvSpPr txBox="1"/>
          <p:nvPr/>
        </p:nvSpPr>
        <p:spPr>
          <a:xfrm>
            <a:off x="260555" y="2093120"/>
            <a:ext cx="11670889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Дети учатся не просто находить ошибки, но и аргументировать свои исправления, объяснять, почему тот или иной вариант написания неверный. Это формирует умение анализировать информацию, сопоставлять её с изученными правилами и делать выводы.</a:t>
            </a:r>
          </a:p>
          <a:p>
            <a:pPr indent="457200" algn="just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Регулярное использование приёма развивает «зоркость» — способность быстро замечать орфограммы и определять, какое правило к ним применимо. Это важный навык для грамотного письма.</a:t>
            </a:r>
          </a:p>
        </p:txBody>
      </p:sp>
    </p:spTree>
    <p:extLst>
      <p:ext uri="{BB962C8B-B14F-4D97-AF65-F5344CB8AC3E}">
        <p14:creationId xmlns:p14="http://schemas.microsoft.com/office/powerpoint/2010/main" val="3634687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D7F76-6ADF-F539-5D96-6DD0C48CB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677" y="642124"/>
            <a:ext cx="10515601" cy="1325563"/>
          </a:xfrm>
        </p:spPr>
        <p:txBody>
          <a:bodyPr/>
          <a:lstStyle/>
          <a:p>
            <a:r>
              <a:rPr lang="ru-RU" dirty="0"/>
              <a:t>Вывод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FEB774-D026-39DC-2533-3ED04D1462AB}"/>
              </a:ext>
            </a:extLst>
          </p:cNvPr>
          <p:cNvSpPr txBox="1"/>
          <p:nvPr/>
        </p:nvSpPr>
        <p:spPr>
          <a:xfrm>
            <a:off x="530941" y="2736502"/>
            <a:ext cx="1107112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Приём превращает учебный процесс в игру, что особенно важно для младших школьников. Роль «детектива», который ищет ошибки, делает урок более динамичным и увлекательным. </a:t>
            </a:r>
          </a:p>
        </p:txBody>
      </p:sp>
    </p:spTree>
    <p:extLst>
      <p:ext uri="{BB962C8B-B14F-4D97-AF65-F5344CB8AC3E}">
        <p14:creationId xmlns:p14="http://schemas.microsoft.com/office/powerpoint/2010/main" val="4118571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u="sng" dirty="0"/>
              <a:t>Цель: </a:t>
            </a:r>
            <a:r>
              <a:rPr lang="ru-RU" dirty="0"/>
              <a:t>Сформировать у учащихся умение распознавать слова с орфограммами и применять правила на практике через поиск и исправление специально внесённых ошибок (прием «Лови ошибку»).</a:t>
            </a:r>
          </a:p>
          <a:p>
            <a:pPr marL="114300" indent="0" algn="just">
              <a:buNone/>
            </a:pPr>
            <a:r>
              <a:rPr lang="ru-RU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Задачи:</a:t>
            </a:r>
          </a:p>
          <a:p>
            <a:pPr marL="114300" indent="0" algn="just">
              <a:buNone/>
            </a:pPr>
            <a:r>
              <a:rPr lang="ru-RU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Образовательные:</a:t>
            </a:r>
          </a:p>
          <a:p>
            <a:pPr indent="-457200" algn="just">
              <a:buFont typeface="Arial" panose="020B0604020202020204" pitchFamily="34" charset="0"/>
              <a:buChar char="•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закрепить знания об изученных орфограммах</a:t>
            </a:r>
          </a:p>
          <a:p>
            <a:pPr indent="-457200" algn="just">
              <a:buFont typeface="Arial" panose="020B0604020202020204" pitchFamily="34" charset="0"/>
              <a:buChar char="•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отработать навык нахождения орфограмм в словах и словосочетаниях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FE2363-7A8F-C7D0-601C-81CFB94C7BD9}"/>
              </a:ext>
            </a:extLst>
          </p:cNvPr>
          <p:cNvSpPr txBox="1"/>
          <p:nvPr/>
        </p:nvSpPr>
        <p:spPr>
          <a:xfrm>
            <a:off x="216310" y="1154302"/>
            <a:ext cx="1150374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Задачи: </a:t>
            </a:r>
          </a:p>
          <a:p>
            <a:pPr algn="just"/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Развивающие: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развивать орфографическую зоркость и внимание к деталям в письменной речи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тренировать аналитическое мышление: умение сравнивать, сопоставлять написание и произношение слов</a:t>
            </a:r>
          </a:p>
          <a:p>
            <a:pPr algn="just"/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Воспитательные: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воспитывать интерес к изучению правил русского языка через игровую форму работы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развивать навыки сотрудничества и уважительного общения при обсуждении ошибок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616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4320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Приём «Лови ошибку» — это интерактивный методический приём активного обучения, построенный на выявлении и исправлении специально внесённых ошибок. </a:t>
            </a:r>
          </a:p>
          <a:p>
            <a:pPr marL="228600" lvl="0" indent="4320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228600" lvl="0" indent="4320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228600" lvl="0" indent="4320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Он стимулирует критическое мышление, развивает внимательность и углубляет понимание учебного материала через анализ неверных примеров.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487900" y="254486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5D8CD-8D6D-7489-3940-EF4374E7EBDC}"/>
              </a:ext>
            </a:extLst>
          </p:cNvPr>
          <p:cNvSpPr txBox="1"/>
          <p:nvPr/>
        </p:nvSpPr>
        <p:spPr>
          <a:xfrm>
            <a:off x="247017" y="1759858"/>
            <a:ext cx="1175816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Тема: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«Проверка знаний по разделу «Звуки и буквы»</a:t>
            </a:r>
          </a:p>
          <a:p>
            <a:pPr indent="457200" algn="just"/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Класс: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</a:t>
            </a:r>
          </a:p>
          <a:p>
            <a:pPr indent="457200" algn="just"/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Предмет: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Русский язык</a:t>
            </a:r>
          </a:p>
          <a:p>
            <a:pPr indent="457200" algn="just"/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Этап урока: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Закрепление знаний</a:t>
            </a:r>
          </a:p>
          <a:p>
            <a:pPr indent="457200" algn="just"/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Варианты применения: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этот прием универсален, можно применить на любом этапе прохождения темы или раздела. Подходит как для актуализации ранее изученного, для заострения внимания при изучении нового материала, так и для повторения и закрепления изученного материала.</a:t>
            </a:r>
          </a:p>
          <a:p>
            <a:pPr indent="457200"/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CACCBBE-87FD-45CE-D7A2-60E97254AB9C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18438" r="18438"/>
          <a:stretch>
            <a:fillRect/>
          </a:stretch>
        </p:blipFill>
        <p:spPr>
          <a:xfrm>
            <a:off x="5653753" y="963817"/>
            <a:ext cx="3219766" cy="2542356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467144" y="2589212"/>
            <a:ext cx="4178710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 dirty="0"/>
              <a:t>Педагог заранее составляет текст, предложения или список слов, в которых допущены ошибки в написании слов с орфограммами.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D0D8F32-F060-97A0-1429-425E4A5BC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461" y="2935902"/>
            <a:ext cx="4304881" cy="320075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FC2893-1BB0-97F1-015E-B6536CB99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1233" y="275508"/>
            <a:ext cx="3932237" cy="1600200"/>
          </a:xfrm>
        </p:spPr>
        <p:txBody>
          <a:bodyPr/>
          <a:lstStyle/>
          <a:p>
            <a:r>
              <a:rPr lang="ru-RU" dirty="0"/>
              <a:t>Применение приема на уроке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D62582-1231-A6AD-BDBE-722050A9B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3658" y="1791929"/>
            <a:ext cx="5049530" cy="4353232"/>
          </a:xfrm>
        </p:spPr>
        <p:txBody>
          <a:bodyPr>
            <a:normAutofit fontScale="92500" lnSpcReduction="10000"/>
          </a:bodyPr>
          <a:lstStyle/>
          <a:p>
            <a:pPr marL="0" lvl="0" indent="457200" algn="just">
              <a:spcBef>
                <a:spcPts val="0"/>
              </a:spcBef>
              <a:buSzPts val="2800"/>
            </a:pPr>
            <a:r>
              <a:rPr lang="ru-RU" sz="2800" dirty="0"/>
              <a:t>Учитель объясняет задачу: «Сегодня мы будем детективами — найдём и исправим ошибки в написании слов с разделительным мягким знаком. Объясните, почему вы считаете, что это ошибка, и как её исправить».</a:t>
            </a:r>
          </a:p>
          <a:p>
            <a:pPr marL="0" lvl="0" indent="457200" algn="just">
              <a:spcBef>
                <a:spcPts val="0"/>
              </a:spcBef>
              <a:buSzPts val="2800"/>
            </a:pPr>
            <a:r>
              <a:rPr lang="ru-RU" sz="2800" dirty="0"/>
              <a:t>Затем дети, совместно с учителем, выполняют задание и озвучивают рассуждения о своем выборе ошибки.</a:t>
            </a:r>
          </a:p>
          <a:p>
            <a:pPr indent="457200" algn="just"/>
            <a:endParaRPr lang="ru-RU" sz="2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B41238-9674-FCD9-33DC-DD8E29829328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/>
          <a:srcRect l="2274" r="2274"/>
          <a:stretch>
            <a:fillRect/>
          </a:stretch>
        </p:blipFill>
        <p:spPr>
          <a:xfrm>
            <a:off x="5183188" y="987425"/>
            <a:ext cx="6172200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303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ADD049-FD42-072B-0434-D77697B7199A}"/>
              </a:ext>
            </a:extLst>
          </p:cNvPr>
          <p:cNvSpPr txBox="1"/>
          <p:nvPr/>
        </p:nvSpPr>
        <p:spPr>
          <a:xfrm>
            <a:off x="1986117" y="881204"/>
            <a:ext cx="8042786" cy="443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1800"/>
              </a:spcBef>
              <a:spcAft>
                <a:spcPts val="900"/>
              </a:spcAft>
              <a:buNone/>
            </a:pPr>
            <a: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Где искать готовые материалы?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34E01B-4329-A0A4-2C10-68692E587DBC}"/>
              </a:ext>
            </a:extLst>
          </p:cNvPr>
          <p:cNvSpPr txBox="1"/>
          <p:nvPr/>
        </p:nvSpPr>
        <p:spPr>
          <a:xfrm>
            <a:off x="201561" y="1530599"/>
            <a:ext cx="1161189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/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Методические сайты для учителей:</a:t>
            </a:r>
          </a:p>
          <a:p>
            <a:pPr indent="457200" algn="just"/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457200" algn="just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Инфоурок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 — ищите по запросу «Лови ошибку» или «задания с ошибками» по своему предмету.</a:t>
            </a:r>
          </a:p>
          <a:p>
            <a:pPr indent="457200" algn="just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«Педсовет.su» — раздел «Методические приёмы».</a:t>
            </a:r>
          </a:p>
          <a:p>
            <a:pPr indent="457200" algn="just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Мультиурок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 — подборки дидактических материалов.</a:t>
            </a:r>
          </a:p>
          <a:p>
            <a:pPr indent="457200" algn="just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ЯКласс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 — тренировочные задания с возможностью создать вариант с преднамеренными ошибками.</a:t>
            </a:r>
          </a:p>
        </p:txBody>
      </p:sp>
    </p:spTree>
    <p:extLst>
      <p:ext uri="{BB962C8B-B14F-4D97-AF65-F5344CB8AC3E}">
        <p14:creationId xmlns:p14="http://schemas.microsoft.com/office/powerpoint/2010/main" val="2537689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EDB39-078D-9085-2EC4-3AF19F9FB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20E2003-E0D7-F133-A685-88A188B5B73F}"/>
              </a:ext>
            </a:extLst>
          </p:cNvPr>
          <p:cNvSpPr txBox="1"/>
          <p:nvPr/>
        </p:nvSpPr>
        <p:spPr>
          <a:xfrm>
            <a:off x="1986117" y="881204"/>
            <a:ext cx="8042786" cy="443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1800"/>
              </a:spcBef>
              <a:spcAft>
                <a:spcPts val="900"/>
              </a:spcAft>
              <a:buNone/>
            </a:pPr>
            <a: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Где искать готовые материалы?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274020-1678-4975-D081-66CC73CDD498}"/>
              </a:ext>
            </a:extLst>
          </p:cNvPr>
          <p:cNvSpPr txBox="1"/>
          <p:nvPr/>
        </p:nvSpPr>
        <p:spPr>
          <a:xfrm>
            <a:off x="511277" y="1766000"/>
            <a:ext cx="1116944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/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Онлайн‑генераторы и конструкторы:</a:t>
            </a:r>
          </a:p>
          <a:p>
            <a:pPr indent="457200" algn="just"/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457200" algn="just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LearningApps.org — есть шаблоны интерактивных упражнений «Найди ошибку».</a:t>
            </a:r>
          </a:p>
          <a:p>
            <a:pPr indent="457200" algn="just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Wordwall.net — позволяет быстро создавать карточки и игры на поиск неточностей.</a:t>
            </a:r>
          </a:p>
        </p:txBody>
      </p:sp>
    </p:spTree>
    <p:extLst>
      <p:ext uri="{BB962C8B-B14F-4D97-AF65-F5344CB8AC3E}">
        <p14:creationId xmlns:p14="http://schemas.microsoft.com/office/powerpoint/2010/main" val="2225656706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654</Words>
  <Application>Microsoft Office PowerPoint</Application>
  <PresentationFormat>Широкоэкранный</PresentationFormat>
  <Paragraphs>60</Paragraphs>
  <Slides>14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Презентация PowerPoint</vt:lpstr>
      <vt:lpstr>Теоретическое описание приема</vt:lpstr>
      <vt:lpstr> Практическая значимость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  <vt:lpstr>Презентация PowerPoint</vt:lpstr>
      <vt:lpstr>Вывод</vt:lpstr>
      <vt:lpstr>Вывод</vt:lpstr>
      <vt:lpstr>Вывод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Olesya K</cp:lastModifiedBy>
  <cp:revision>1</cp:revision>
  <dcterms:created xsi:type="dcterms:W3CDTF">2024-01-14T08:39:34Z</dcterms:created>
  <dcterms:modified xsi:type="dcterms:W3CDTF">2026-03-13T16:44:49Z</dcterms:modified>
</cp:coreProperties>
</file>